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73" r:id="rId7"/>
    <p:sldId id="276" r:id="rId8"/>
    <p:sldId id="283" r:id="rId9"/>
    <p:sldId id="274" r:id="rId10"/>
    <p:sldId id="286" r:id="rId11"/>
    <p:sldId id="265" r:id="rId12"/>
    <p:sldId id="266" r:id="rId13"/>
    <p:sldId id="277" r:id="rId14"/>
    <p:sldId id="284" r:id="rId15"/>
    <p:sldId id="281" r:id="rId16"/>
    <p:sldId id="278" r:id="rId17"/>
    <p:sldId id="285" r:id="rId18"/>
    <p:sldId id="282" r:id="rId19"/>
    <p:sldId id="288" r:id="rId20"/>
    <p:sldId id="28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A59C7D-928B-417A-930E-F17056E5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B2C372-274A-4567-ADB3-17AA05BE3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25EE4B-CC9E-4484-BC79-904A9E20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D4BD42-02AA-406F-AC09-5C6C7839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B7EF83-0BAF-455F-AE09-980E2B9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93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432F07-C21A-4A7C-974E-B01231B7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E99972-EB61-403C-BCA1-D4FEAF1DA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AEBEFA-97F1-4311-BCF5-B98A89A19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4BBADA-1024-46E1-9DA8-A94F3C85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F7DA7B-89BF-4B6C-89FF-CFB42F80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08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D02F5CA-F067-4420-A1FB-78AAE30F1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B5F42B7-337E-413D-AD6C-1731C75D4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D4CA0C-11C5-4E05-B5A7-40FFB839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8B0CB9-94A4-400A-AA82-D2168EF4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FDE9C0-9993-4761-9909-6D8131FC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19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53A52-FB57-4738-9A78-3F43BFED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60802C-8C12-4DEE-817A-21815B2A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815B3C-4659-4148-BD03-A0E4EE5B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E98E02-4937-47A3-8620-D7560D94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718BDA-17FA-464D-86E3-11325760F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65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B2538-CAFD-4623-AD1E-5F3589CA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B26A561-BAA5-4A47-BDEF-AB3FC0405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FF66A6-7420-4331-9A08-57F8ECEB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3AADCC-C1D2-4B6D-8AC6-19949A5D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2D74E4-2F90-41AD-91E9-531EA0FF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7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410F61-BC33-46E6-9901-0E29B700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261DC4-8654-4256-BFAD-EFFC823FC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78BA87F-4AC5-4381-BC62-DA4424501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67CB30-5E2A-448F-B998-0A5E94BC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7E3C87-0F4B-4C4A-8B43-FE89090A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32A4C4-2546-49A2-B6BC-62961F8BD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125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39BA9-CE4A-4D4D-94DB-7582D3147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EBD8F19-0783-4262-A7EC-F26A1801C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81CCC0-6B89-4F47-BF41-2E0C449F4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B93672-2696-4572-9D5B-4A1463696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3FFB97-A350-4BCE-93FA-381479D1B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ADCE641-ACF6-4DC6-815A-14EC9D31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33DEB7C-B67B-460E-9BE8-A1C9F652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9517C05-FD32-4BF3-82C0-92FA1273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46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6F6E73-5855-4850-837D-09B502D4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A9686FD-B8B5-44C5-A20E-0AC81C1B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E6693DE-853C-4134-81F3-92AD17523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9A5635A-B556-47DD-A4CC-1D3D57FE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29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90F88C5-6A79-4B6E-8791-E42542F51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3DFEB9A-43B1-470E-80E1-028E78C03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C721D6-0867-40B9-9AEF-8DFFD7C6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45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1861C3-0D28-4CED-968B-5CFD517C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1B7AC7-A237-4CFB-AAD3-BAC0CF484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2FFF300-CA65-4D3D-9673-CFC8FA497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2761E0-29FA-4C33-8112-62CB0F56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0FD818-2D3C-4429-87BB-BF6F4573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82302B-B3F6-4FF4-A51D-D5254275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64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F4A38B-8E3A-4B08-83C0-40381621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368B9AB-0B2C-4DCF-9FB4-FE6C1676D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4599EC-B981-4B4A-BCCD-F9948A6A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806FAA0-44E6-4DF3-BBC3-4122935F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C8E187-CF7A-41FA-A1D1-24EF8FDD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7582981-0C5F-49EB-BD6D-2FE5660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6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C98823A-A566-44C1-B581-461FFB31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7A9A54-6B0F-423D-84E6-985CF2B68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88FFC6-8DA3-4861-9D5E-D04245D3E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20115-05AB-4BA1-B930-C5B8E5B2B50E}" type="datetimeFigureOut">
              <a:rPr lang="pl-PL" smtClean="0"/>
              <a:t>09.04.2018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D5A020-3F40-40A4-BFA5-877FC9A10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24E738-4830-4469-93EE-4E3B7B964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1A98-7BC6-48B3-98F0-ED9958D055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61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248A60-B6CF-4BDE-BA20-4635697F3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429" y="343045"/>
            <a:ext cx="9770918" cy="2387600"/>
          </a:xfrm>
        </p:spPr>
        <p:txBody>
          <a:bodyPr anchor="ctr"/>
          <a:lstStyle/>
          <a:p>
            <a:r>
              <a:rPr lang="pl-PL" b="1" dirty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WIOSENNA PIOSENKA</a:t>
            </a:r>
          </a:p>
        </p:txBody>
      </p:sp>
      <p:pic>
        <p:nvPicPr>
          <p:cNvPr id="4" name="Wiosenna piosenka">
            <a:hlinkClick r:id="" action="ppaction://media"/>
            <a:extLst>
              <a:ext uri="{FF2B5EF4-FFF2-40B4-BE49-F238E27FC236}">
                <a16:creationId xmlns:a16="http://schemas.microsoft.com/office/drawing/2014/main" id="{C914C35A-BE41-45D0-B704-992B27657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5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0"/>
    </mc:Choice>
    <mc:Fallback xmlns="">
      <p:transition spd="slow" advTm="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1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Hop </a:t>
            </a:r>
            <a:r>
              <a:rPr lang="pl-PL" sz="4000" dirty="0" err="1">
                <a:latin typeface="Arial Black" panose="020B0A04020102020204" pitchFamily="34" charset="0"/>
              </a:rPr>
              <a:t>sa</a:t>
            </a:r>
            <a:r>
              <a:rPr lang="pl-PL" sz="4000" dirty="0">
                <a:latin typeface="Arial Black" panose="020B0A04020102020204" pitchFamily="34" charset="0"/>
              </a:rPr>
              <a:t> </a:t>
            </a:r>
            <a:r>
              <a:rPr lang="pl-PL" sz="4000" dirty="0" err="1">
                <a:latin typeface="Arial Black" panose="020B0A04020102020204" pitchFamily="34" charset="0"/>
              </a:rPr>
              <a:t>sa</a:t>
            </a:r>
            <a:r>
              <a:rPr lang="pl-PL" sz="4000" dirty="0">
                <a:latin typeface="Arial Black" panose="020B0A04020102020204" pitchFamily="34" charset="0"/>
              </a:rPr>
              <a:t> do </a:t>
            </a:r>
            <a:r>
              <a:rPr lang="pl-PL" sz="4000" dirty="0" err="1">
                <a:latin typeface="Arial Black" panose="020B0A04020102020204" pitchFamily="34" charset="0"/>
              </a:rPr>
              <a:t>lasa</a:t>
            </a:r>
            <a:r>
              <a:rPr lang="pl-PL" sz="4000" dirty="0">
                <a:latin typeface="Arial Black" panose="020B0A04020102020204" pitchFamily="34" charset="0"/>
              </a:rPr>
              <a:t>,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każdy biegnie sam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86EDEC8-70FB-4051-87F0-5ECE3B448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15" y="2524144"/>
            <a:ext cx="2160000" cy="2160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C216672-96FD-413F-A1DB-899EF7BB1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90" y="2524144"/>
            <a:ext cx="2189455" cy="2160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7001015-7C44-4E46-8DAB-07C8DD2E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20" y="2524144"/>
            <a:ext cx="2160000" cy="21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Kwiatków cała masa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rośnie tu i tam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A1A3AB-FCFD-4BE9-9A2A-CE14B5843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71" y="1879344"/>
            <a:ext cx="2160000" cy="2160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058670-AFA4-4A8E-A79D-B3EFC2B76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6" y="4203319"/>
            <a:ext cx="2160000" cy="21401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ADF95E0-77A1-4D47-802D-8706665A5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63" y="4203319"/>
            <a:ext cx="2179636" cy="216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D3BCD82-53E9-4D69-9CFF-66724DD5A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1869526"/>
            <a:ext cx="2160000" cy="216981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F119E1F-C78F-4E6F-8FE9-6CBA31086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96" y="4218182"/>
            <a:ext cx="2160000" cy="21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Kukułeczka głośno kuka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kuku – kuku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2A5333-C2B8-4FFC-ADD9-EA1776D96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98" y="2808764"/>
            <a:ext cx="2160000" cy="2179547"/>
          </a:xfrm>
        </p:spPr>
      </p:pic>
    </p:spTree>
    <p:extLst>
      <p:ext uri="{BB962C8B-B14F-4D97-AF65-F5344CB8AC3E}">
        <p14:creationId xmlns:p14="http://schemas.microsoft.com/office/powerpoint/2010/main" val="31716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Bociek żabki sobie szuka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mniam, mniam, mniam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E1CE14-4EAD-4F6F-9CFA-E580A73C3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8" y="2254302"/>
            <a:ext cx="2160000" cy="213081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BDCE57-317E-4960-865C-0446E2EF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28" y="2254302"/>
            <a:ext cx="2160000" cy="215022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27210B6-4213-4D3A-936E-65911CB17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8" y="2254302"/>
            <a:ext cx="2160000" cy="217963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0E3FFD8-47B5-4C4D-96CC-8F3E89F83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18" y="4603698"/>
            <a:ext cx="202692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5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Kwiatków cała masa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rośnie tu i tam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A1A3AB-FCFD-4BE9-9A2A-CE14B5843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71" y="1879344"/>
            <a:ext cx="2160000" cy="2160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058670-AFA4-4A8E-A79D-B3EFC2B76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6" y="4203319"/>
            <a:ext cx="2160000" cy="21401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ADF95E0-77A1-4D47-802D-8706665A5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63" y="4203319"/>
            <a:ext cx="2179636" cy="216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D3BCD82-53E9-4D69-9CFF-66724DD5A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1869526"/>
            <a:ext cx="2160000" cy="216981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F119E1F-C78F-4E6F-8FE9-6CBA31086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96" y="4218182"/>
            <a:ext cx="2160000" cy="21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Kukułeczka głośno kuka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kuku – kuku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2A5333-C2B8-4FFC-ADD9-EA1776D96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98" y="2808764"/>
            <a:ext cx="2160000" cy="2179547"/>
          </a:xfrm>
        </p:spPr>
      </p:pic>
    </p:spTree>
    <p:extLst>
      <p:ext uri="{BB962C8B-B14F-4D97-AF65-F5344CB8AC3E}">
        <p14:creationId xmlns:p14="http://schemas.microsoft.com/office/powerpoint/2010/main" val="20498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Bociek żabki sobie szuka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mniam, mniam, mniam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E1CE14-4EAD-4F6F-9CFA-E580A73C3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8" y="2254302"/>
            <a:ext cx="2160000" cy="213081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BDCE57-317E-4960-865C-0446E2EF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28" y="2254302"/>
            <a:ext cx="2160000" cy="215022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27210B6-4213-4D3A-936E-65911CB17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8" y="2254302"/>
            <a:ext cx="2160000" cy="217963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0E3FFD8-47B5-4C4D-96CC-8F3E89F83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18" y="4603698"/>
            <a:ext cx="202692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4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latin typeface="Arial Black" panose="020B0A04020102020204" pitchFamily="34" charset="0"/>
              </a:rPr>
              <a:t>Kwiatków cała masa </a:t>
            </a:r>
            <a:br>
              <a:rPr lang="pl-PL" sz="4000" dirty="0">
                <a:latin typeface="Arial Black" panose="020B0A04020102020204" pitchFamily="34" charset="0"/>
              </a:rPr>
            </a:br>
            <a:r>
              <a:rPr lang="pl-PL" sz="4000" dirty="0">
                <a:latin typeface="Arial Black" panose="020B0A04020102020204" pitchFamily="34" charset="0"/>
              </a:rPr>
              <a:t>rośnie tu i tam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4A1A3AB-FCFD-4BE9-9A2A-CE14B5843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71" y="1879344"/>
            <a:ext cx="2160000" cy="2160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058670-AFA4-4A8E-A79D-B3EFC2B76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6" y="4203319"/>
            <a:ext cx="2160000" cy="214018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ADF95E0-77A1-4D47-802D-8706665A5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63" y="4203319"/>
            <a:ext cx="2179636" cy="216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D3BCD82-53E9-4D69-9CFF-66724DD5A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1869526"/>
            <a:ext cx="2160000" cy="216981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F119E1F-C78F-4E6F-8FE9-6CBA310868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696" y="4218182"/>
            <a:ext cx="2160000" cy="21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E7457F-AB0B-4F1C-A951-63D3C3298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Piosenka:</a:t>
            </a: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„Wiosenna piosenka” - </a:t>
            </a:r>
            <a:r>
              <a:rPr lang="pl-PL" dirty="0" err="1"/>
              <a:t>slowa</a:t>
            </a:r>
            <a:r>
              <a:rPr lang="pl-PL" dirty="0"/>
              <a:t> i muzyka: Krystyna Bożek-</a:t>
            </a:r>
            <a:r>
              <a:rPr lang="pl-PL" dirty="0" err="1"/>
              <a:t>Gowik</a:t>
            </a:r>
            <a:endParaRPr lang="pl-PL" dirty="0">
              <a:ln w="3175">
                <a:noFill/>
              </a:ln>
            </a:endParaRPr>
          </a:p>
          <a:p>
            <a:pPr marL="0" indent="0">
              <a:buNone/>
            </a:pPr>
            <a:endParaRPr lang="pl-PL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Symbole z programu </a:t>
            </a:r>
            <a:r>
              <a:rPr lang="pl-PL" dirty="0" err="1">
                <a:ln w="3175">
                  <a:noFill/>
                </a:ln>
              </a:rPr>
              <a:t>Boardmaker</a:t>
            </a:r>
            <a:r>
              <a:rPr lang="pl-PL" dirty="0">
                <a:ln w="3175">
                  <a:noFill/>
                </a:ln>
              </a:rPr>
              <a:t> (</a:t>
            </a:r>
            <a:r>
              <a:rPr lang="pl-PL" dirty="0" err="1">
                <a:ln w="3175">
                  <a:noFill/>
                </a:ln>
              </a:rPr>
              <a:t>Mayer</a:t>
            </a:r>
            <a:r>
              <a:rPr lang="pl-PL" dirty="0">
                <a:ln w="3175">
                  <a:noFill/>
                </a:ln>
              </a:rPr>
              <a:t> – Johnson)</a:t>
            </a:r>
          </a:p>
          <a:p>
            <a:pPr marL="0" indent="0">
              <a:buNone/>
            </a:pPr>
            <a:endParaRPr lang="pl-PL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pl-PL" dirty="0">
                <a:ln w="3175">
                  <a:noFill/>
                </a:ln>
              </a:rPr>
              <a:t>Zdjęcia: </a:t>
            </a:r>
          </a:p>
          <a:p>
            <a:pPr marL="0" indent="0">
              <a:buNone/>
            </a:pPr>
            <a:r>
              <a:rPr lang="pl-PL" dirty="0"/>
              <a:t>http://kb4images.com/Images-Of-Flowers/number-90854.html</a:t>
            </a:r>
          </a:p>
          <a:p>
            <a:pPr marL="0" indent="0">
              <a:buNone/>
            </a:pPr>
            <a:r>
              <a:rPr lang="pl-PL" dirty="0"/>
              <a:t>https://miastodzieci.pl/piosenki/kukulka/</a:t>
            </a:r>
          </a:p>
          <a:p>
            <a:pPr marL="0" indent="0">
              <a:buNone/>
            </a:pPr>
            <a:r>
              <a:rPr lang="pl-PL" dirty="0"/>
              <a:t>https://www.deco-strefa.com.pl/p2039938,fototapeta-wiosenna-laka-obsypana-kwiatami-fp-1655.html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Opracowanie: Kasia Majewska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2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Zima się skończyła, 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wiosny nadszedł czas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B322628-EB62-4AA4-B999-F25FC8D6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1" y="2767440"/>
            <a:ext cx="2160000" cy="2160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01D0FBF-4673-483D-B21F-6F888E749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5" y="2767440"/>
            <a:ext cx="2160000" cy="21207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385D131-D6D1-4EA5-B2F3-A437516A8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969" y="276744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88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Łąka się zbudziła,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zbudził się i las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49DE02C-D249-4F80-AFCA-ADD71CB34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88" y="1842789"/>
            <a:ext cx="2160000" cy="2160000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6493AF6-9106-4C59-B84A-2DA466AC0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4" y="1826548"/>
            <a:ext cx="2160000" cy="219248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689E134-3AD3-4998-B9EE-36D511D4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88" y="4365906"/>
            <a:ext cx="2160000" cy="219248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B646D01-C033-463B-A9B4-3A13CD013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4" y="4388569"/>
            <a:ext cx="2160000" cy="21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Kukułeczka głośno kuka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kuku – kuku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2A5333-C2B8-4FFC-ADD9-EA1776D96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98" y="2808764"/>
            <a:ext cx="2160000" cy="2179547"/>
          </a:xfrm>
        </p:spPr>
      </p:pic>
    </p:spTree>
    <p:extLst>
      <p:ext uri="{BB962C8B-B14F-4D97-AF65-F5344CB8AC3E}">
        <p14:creationId xmlns:p14="http://schemas.microsoft.com/office/powerpoint/2010/main" val="19920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Bociek żabki sobie szuka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mniam, mniam, mniam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E1CE14-4EAD-4F6F-9CFA-E580A73C3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8" y="2254302"/>
            <a:ext cx="2160000" cy="213081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BDCE57-317E-4960-865C-0446E2EF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28" y="2254302"/>
            <a:ext cx="2160000" cy="215022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27210B6-4213-4D3A-936E-65911CB17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8" y="2254302"/>
            <a:ext cx="2160000" cy="217963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0E3FFD8-47B5-4C4D-96CC-8F3E89F83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18" y="4603698"/>
            <a:ext cx="202692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6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Łąka się zbudziła,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zbudził się i las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49DE02C-D249-4F80-AFCA-ADD71CB34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88" y="1842789"/>
            <a:ext cx="2160000" cy="2160000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6493AF6-9106-4C59-B84A-2DA466AC0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4" y="1826548"/>
            <a:ext cx="2160000" cy="219248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689E134-3AD3-4998-B9EE-36D511D4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88" y="4365906"/>
            <a:ext cx="2160000" cy="219248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B646D01-C033-463B-A9B4-3A13CD013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4" y="4388569"/>
            <a:ext cx="2160000" cy="21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Kukułeczka głośno kuka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kuku – kuku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D2A5333-C2B8-4FFC-ADD9-EA1776D96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98" y="2808764"/>
            <a:ext cx="2160000" cy="2179547"/>
          </a:xfrm>
        </p:spPr>
      </p:pic>
    </p:spTree>
    <p:extLst>
      <p:ext uri="{BB962C8B-B14F-4D97-AF65-F5344CB8AC3E}">
        <p14:creationId xmlns:p14="http://schemas.microsoft.com/office/powerpoint/2010/main" val="40848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Bociek żabki sobie szuka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mniam, mniam, mniam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1E1CE14-4EAD-4F6F-9CFA-E580A73C3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48" y="2254302"/>
            <a:ext cx="2160000" cy="2130811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BDCE57-317E-4960-865C-0446E2EF1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28" y="2254302"/>
            <a:ext cx="2160000" cy="215022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27210B6-4213-4D3A-936E-65911CB17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38" y="2254302"/>
            <a:ext cx="2160000" cy="217963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0E3FFD8-47B5-4C4D-96CC-8F3E89F832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18" y="4603698"/>
            <a:ext cx="202692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"/>
    </mc:Choice>
    <mc:Fallback xmlns="">
      <p:transition spd="slow" advTm="5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0DA53-9A24-484A-BD68-F5DE8452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Arial Black" panose="020B0A04020102020204" pitchFamily="34" charset="0"/>
              </a:rPr>
              <a:t>Łąka się zbudziła,</a:t>
            </a:r>
            <a:br>
              <a:rPr lang="pl-PL" dirty="0">
                <a:latin typeface="Arial Black" panose="020B0A04020102020204" pitchFamily="34" charset="0"/>
              </a:rPr>
            </a:br>
            <a:r>
              <a:rPr lang="pl-PL" dirty="0">
                <a:latin typeface="Arial Black" panose="020B0A04020102020204" pitchFamily="34" charset="0"/>
              </a:rPr>
              <a:t>zbudził się i las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49DE02C-D249-4F80-AFCA-ADD71CB34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88" y="1842789"/>
            <a:ext cx="2160000" cy="2160000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6493AF6-9106-4C59-B84A-2DA466AC0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4" y="1826548"/>
            <a:ext cx="2160000" cy="219248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689E134-3AD3-4998-B9EE-36D511D4D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88" y="4365906"/>
            <a:ext cx="2160000" cy="219248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B646D01-C033-463B-A9B4-3A13CD013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14" y="4388569"/>
            <a:ext cx="2160000" cy="216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125</Words>
  <Application>Microsoft Office PowerPoint</Application>
  <PresentationFormat>Panoramiczny</PresentationFormat>
  <Paragraphs>28</Paragraphs>
  <Slides>20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Motyw pakietu Office</vt:lpstr>
      <vt:lpstr>WIOSENNA PIOSENKA</vt:lpstr>
      <vt:lpstr>Zima się skończyła,  wiosny nadszedł czas</vt:lpstr>
      <vt:lpstr>Łąka się zbudziła, zbudził się i las</vt:lpstr>
      <vt:lpstr>Kukułeczka głośno kuka kuku – kuku</vt:lpstr>
      <vt:lpstr>Bociek żabki sobie szuka mniam, mniam, mniam</vt:lpstr>
      <vt:lpstr>Łąka się zbudziła, zbudził się i las</vt:lpstr>
      <vt:lpstr>Kukułeczka głośno kuka kuku – kuku</vt:lpstr>
      <vt:lpstr>Bociek żabki sobie szuka mniam, mniam, mniam</vt:lpstr>
      <vt:lpstr>Łąka się zbudziła, zbudził się i las</vt:lpstr>
      <vt:lpstr>Prezentacja programu PowerPoint</vt:lpstr>
      <vt:lpstr>Hop sa sa do lasa,  każdy biegnie sam</vt:lpstr>
      <vt:lpstr>Kwiatków cała masa  rośnie tu i tam</vt:lpstr>
      <vt:lpstr>Kukułeczka głośno kuka kuku – kuku</vt:lpstr>
      <vt:lpstr>Bociek żabki sobie szuka mniam, mniam, mniam</vt:lpstr>
      <vt:lpstr>Kwiatków cała masa  rośnie tu i tam</vt:lpstr>
      <vt:lpstr>Kukułeczka głośno kuka kuku – kuku</vt:lpstr>
      <vt:lpstr>Bociek żabki sobie szuka mniam, mniam, mniam</vt:lpstr>
      <vt:lpstr>Kwiatków cała masa  rośnie tu i tam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11</cp:revision>
  <dcterms:created xsi:type="dcterms:W3CDTF">2018-04-04T20:55:33Z</dcterms:created>
  <dcterms:modified xsi:type="dcterms:W3CDTF">2018-04-09T20:27:02Z</dcterms:modified>
</cp:coreProperties>
</file>